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9" r:id="rId6"/>
    <p:sldId id="260" r:id="rId7"/>
    <p:sldId id="261" r:id="rId8"/>
    <p:sldId id="262" r:id="rId9"/>
    <p:sldId id="271" r:id="rId10"/>
    <p:sldId id="263" r:id="rId11"/>
    <p:sldId id="264" r:id="rId12"/>
    <p:sldId id="265" r:id="rId13"/>
    <p:sldId id="266" r:id="rId14"/>
    <p:sldId id="267" r:id="rId15"/>
    <p:sldId id="268" r:id="rId16"/>
    <p:sldId id="272" r:id="rId17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3C98340-C405-4449-824D-42FBC0CDBC12}" v="20" dt="2020-05-12T14:10:28.2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9DF3-C8D5-4355-9B2B-F2AFFC49CBFE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2507-3400-4C3D-A50C-928998DC12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2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9DF3-C8D5-4355-9B2B-F2AFFC49CBFE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2507-3400-4C3D-A50C-928998DC12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98158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9DF3-C8D5-4355-9B2B-F2AFFC49CBFE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2507-3400-4C3D-A50C-928998DC12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504834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9DF3-C8D5-4355-9B2B-F2AFFC49CBFE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2507-3400-4C3D-A50C-928998DC12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8754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9DF3-C8D5-4355-9B2B-F2AFFC49CBFE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2507-3400-4C3D-A50C-928998DC12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7657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9DF3-C8D5-4355-9B2B-F2AFFC49CBFE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2507-3400-4C3D-A50C-928998DC12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2755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9DF3-C8D5-4355-9B2B-F2AFFC49CBFE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2507-3400-4C3D-A50C-928998DC12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783454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9DF3-C8D5-4355-9B2B-F2AFFC49CBFE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2507-3400-4C3D-A50C-928998DC12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1988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9DF3-C8D5-4355-9B2B-F2AFFC49CBFE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2507-3400-4C3D-A50C-928998DC12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329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9DF3-C8D5-4355-9B2B-F2AFFC49CBFE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2507-3400-4C3D-A50C-928998DC12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12410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9DF3-C8D5-4355-9B2B-F2AFFC49CBFE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C2507-3400-4C3D-A50C-928998DC12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9610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19DF3-C8D5-4355-9B2B-F2AFFC49CBFE}" type="datetimeFigureOut">
              <a:rPr lang="sv-SE" smtClean="0"/>
              <a:t>2021-05-24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C2507-3400-4C3D-A50C-928998DC1251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6329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avstaskola.uppsala.se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mailto:antagning.skolskjuts@uppsala.se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hans.kvick@uppsala.se" TargetMode="External"/><Relationship Id="rId2" Type="http://schemas.openxmlformats.org/officeDocument/2006/relationships/hyperlink" Target="mailto:birgitta.ren&#246;f&#228;lt@uppsala.se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vstaskola.uppsala.se/" TargetMode="External"/><Relationship Id="rId2" Type="http://schemas.openxmlformats.org/officeDocument/2006/relationships/hyperlink" Target="http://stavby-skola.uppsala.se/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kodknackarna.se/hitta-spraket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karin.elfvik@uppsala.se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sv-SE" sz="2400" dirty="0"/>
            </a:br>
            <a:r>
              <a:rPr lang="sv-SE" sz="2400" dirty="0">
                <a:hlinkClick r:id="rId2"/>
              </a:rPr>
              <a:t>http://www.gavstaskola.uppsala.se/</a:t>
            </a:r>
            <a:r>
              <a:rPr lang="sv-SE" sz="2400" dirty="0"/>
              <a:t> 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b="1" dirty="0">
                <a:solidFill>
                  <a:srgbClr val="7030A0"/>
                </a:solidFill>
              </a:rPr>
              <a:t>GÅVSTA SKOLA</a:t>
            </a:r>
          </a:p>
          <a:p>
            <a:r>
              <a:rPr lang="sv-SE" dirty="0"/>
              <a:t>Förskoleklass ht 2021</a:t>
            </a:r>
          </a:p>
          <a:p>
            <a:r>
              <a:rPr lang="sv-SE" dirty="0"/>
              <a:t>Välkomna till skolan!</a:t>
            </a:r>
          </a:p>
          <a:p>
            <a:endParaRPr lang="sv-SE" dirty="0"/>
          </a:p>
        </p:txBody>
      </p:sp>
      <p:pic>
        <p:nvPicPr>
          <p:cNvPr id="5" name="Bildobjekt 4" descr="\\UAFS06\Home$\c\caroline.sedin\Skrivbord\Bild logga Gåvsta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548680"/>
            <a:ext cx="2592288" cy="2232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73711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06690"/>
          </a:xfrm>
        </p:spPr>
        <p:txBody>
          <a:bodyPr>
            <a:normAutofit fontScale="90000"/>
          </a:bodyPr>
          <a:lstStyle/>
          <a:p>
            <a:r>
              <a:rPr lang="sv-SE" sz="4900" b="1" dirty="0"/>
              <a:t>Fritidsverksamhet från 1/8</a:t>
            </a:r>
            <a:br>
              <a:rPr lang="sv-SE" dirty="0"/>
            </a:br>
            <a:r>
              <a:rPr lang="sv-SE" dirty="0"/>
              <a:t> Meddela schema för barnets vistelsetider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 Vi behöver inom kort få bifogad blankett ifylld om vilka tider era barn kommer att vistas på fritidshemmet veckorna innan skolstart. 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70494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70586"/>
          </a:xfrm>
        </p:spPr>
        <p:txBody>
          <a:bodyPr>
            <a:normAutofit fontScale="90000"/>
          </a:bodyPr>
          <a:lstStyle/>
          <a:p>
            <a:r>
              <a:rPr lang="sv-SE" b="1" dirty="0"/>
              <a:t>Kontaktuppgifte</a:t>
            </a:r>
            <a:r>
              <a:rPr lang="sv-SE" dirty="0"/>
              <a:t>r och information om eventuella </a:t>
            </a:r>
            <a:r>
              <a:rPr lang="sv-SE" b="1" dirty="0"/>
              <a:t>allergier</a:t>
            </a:r>
            <a:r>
              <a:rPr lang="sv-SE" dirty="0"/>
              <a:t> mm. Lämnas tillsammans med blanketten om fritids.</a:t>
            </a:r>
            <a:br>
              <a:rPr lang="sv-SE" dirty="0"/>
            </a:br>
            <a:br>
              <a:rPr lang="sv-SE" dirty="0"/>
            </a:br>
            <a:r>
              <a:rPr lang="sv-SE" b="1" dirty="0"/>
              <a:t>Besöksdagar</a:t>
            </a:r>
            <a:r>
              <a:rPr lang="sv-SE" dirty="0"/>
              <a:t> i augusti – möjlighet</a:t>
            </a:r>
            <a:br>
              <a:rPr lang="sv-SE" dirty="0"/>
            </a:br>
            <a:r>
              <a:rPr lang="sv-SE" dirty="0"/>
              <a:t>till korta informationssamtal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563187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26570"/>
          </a:xfrm>
        </p:spPr>
        <p:txBody>
          <a:bodyPr>
            <a:normAutofit/>
          </a:bodyPr>
          <a:lstStyle/>
          <a:p>
            <a:r>
              <a:rPr lang="sv-SE" b="1" dirty="0"/>
              <a:t>Modersmålsundervisning</a:t>
            </a:r>
            <a:br>
              <a:rPr lang="sv-SE" b="1" dirty="0"/>
            </a:br>
            <a:r>
              <a:rPr lang="sv-SE" b="1" dirty="0"/>
              <a:t> </a:t>
            </a:r>
            <a:br>
              <a:rPr lang="sv-SE" dirty="0"/>
            </a:br>
            <a:r>
              <a:rPr lang="sv-SE" dirty="0"/>
              <a:t> ansökan görs vid skolvalet i e-barn och ungdom</a:t>
            </a:r>
          </a:p>
        </p:txBody>
      </p:sp>
    </p:spTree>
    <p:extLst>
      <p:ext uri="{BB962C8B-B14F-4D97-AF65-F5344CB8AC3E}">
        <p14:creationId xmlns:p14="http://schemas.microsoft.com/office/powerpoint/2010/main" val="2218271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/>
          </a:bodyPr>
          <a:lstStyle/>
          <a:p>
            <a:r>
              <a:rPr lang="sv-SE" sz="4900" b="1" dirty="0"/>
              <a:t>Skolskjuts</a:t>
            </a:r>
            <a:br>
              <a:rPr lang="sv-SE" dirty="0"/>
            </a:br>
            <a:r>
              <a:rPr lang="sv-SE" dirty="0"/>
              <a:t>  </a:t>
            </a:r>
            <a:r>
              <a:rPr lang="sv-SE" u="sng" dirty="0">
                <a:hlinkClick r:id="rId2"/>
              </a:rPr>
              <a:t>antagning.skolskjuts@uppsala.se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 Hanteras av antagningsenheten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pic>
        <p:nvPicPr>
          <p:cNvPr id="3074" name="Picture 2" descr="C:\Users\caroline.sedin\AppData\Local\Microsoft\Windows\Temporary Internet Files\Content.IE5\DGEHZFHU\school-bus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16632"/>
            <a:ext cx="2483768" cy="1670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6184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 fontScale="90000"/>
          </a:bodyPr>
          <a:lstStyle/>
          <a:p>
            <a:r>
              <a:rPr lang="sv-SE" dirty="0"/>
              <a:t>Om ni har frågor om skolans verksamhet eller ert barns utveckling vänd er i första hand till ansvarig lärare och resurs.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Ni är alltid välkomna med frågor till oss rektorer om ni har frågor som ni inte känner att ni fått svar på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 </a:t>
            </a:r>
            <a:br>
              <a:rPr lang="sv-SE" dirty="0"/>
            </a:br>
            <a:endParaRPr lang="sv-SE" dirty="0"/>
          </a:p>
        </p:txBody>
      </p:sp>
      <p:pic>
        <p:nvPicPr>
          <p:cNvPr id="2050" name="Picture 2" descr="C:\Users\caroline.sedin\AppData\Local\Microsoft\Windows\Temporary Internet Files\Content.IE5\1LZ9YXQY\Question-Mark-pink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149080"/>
            <a:ext cx="1440160" cy="197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30617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22714"/>
          </a:xfrm>
        </p:spPr>
        <p:txBody>
          <a:bodyPr>
            <a:normAutofit/>
          </a:bodyPr>
          <a:lstStyle/>
          <a:p>
            <a:br>
              <a:rPr lang="sv-SE" sz="2400" dirty="0"/>
            </a:br>
            <a:r>
              <a:rPr lang="sv-SE" sz="2400" dirty="0"/>
              <a:t>Birgitta Renöfält </a:t>
            </a:r>
            <a:r>
              <a:rPr lang="sv-SE" sz="2400" b="1" dirty="0"/>
              <a:t>Biträdande rektor </a:t>
            </a:r>
            <a:r>
              <a:rPr lang="sv-SE" sz="2400" dirty="0"/>
              <a:t>Gåvsta skola</a:t>
            </a:r>
            <a:br>
              <a:rPr lang="sv-SE" sz="2400" dirty="0"/>
            </a:br>
            <a:br>
              <a:rPr lang="sv-SE" sz="2400" dirty="0"/>
            </a:br>
            <a:r>
              <a:rPr lang="sv-SE" sz="2200" dirty="0">
                <a:hlinkClick r:id="rId2"/>
              </a:rPr>
              <a:t>birgitta.renöfält@uppsala.se</a:t>
            </a:r>
            <a:br>
              <a:rPr lang="sv-SE" sz="2200" dirty="0"/>
            </a:br>
            <a:br>
              <a:rPr lang="sv-SE" sz="2200" dirty="0"/>
            </a:br>
            <a:br>
              <a:rPr lang="sv-SE" sz="2400" dirty="0"/>
            </a:br>
            <a:r>
              <a:rPr lang="sv-SE" sz="2400" dirty="0"/>
              <a:t>Hans Kvick </a:t>
            </a:r>
            <a:r>
              <a:rPr lang="sv-SE" sz="2400" b="1" dirty="0"/>
              <a:t>Rektor</a:t>
            </a:r>
            <a:r>
              <a:rPr lang="sv-SE" sz="2400" dirty="0"/>
              <a:t> Gåvsta skola</a:t>
            </a:r>
            <a:br>
              <a:rPr lang="sv-SE" sz="2800" dirty="0"/>
            </a:br>
            <a:r>
              <a:rPr lang="sv-SE" sz="2200" u="sng" dirty="0">
                <a:hlinkClick r:id="rId3"/>
              </a:rPr>
              <a:t>hans.kvick@uppsala.se</a:t>
            </a:r>
            <a:br>
              <a:rPr lang="sv-SE" sz="2200" u="sng" dirty="0"/>
            </a:br>
            <a:br>
              <a:rPr lang="sv-SE" sz="2200" u="sng" dirty="0"/>
            </a:br>
            <a:br>
              <a:rPr lang="sv-SE" sz="2400" u="sng" dirty="0"/>
            </a:br>
            <a:br>
              <a:rPr lang="sv-SE" sz="3200" dirty="0"/>
            </a:br>
            <a:endParaRPr lang="sv-SE" sz="3600" dirty="0"/>
          </a:p>
        </p:txBody>
      </p:sp>
    </p:spTree>
    <p:extLst>
      <p:ext uri="{BB962C8B-B14F-4D97-AF65-F5344CB8AC3E}">
        <p14:creationId xmlns:p14="http://schemas.microsoft.com/office/powerpoint/2010/main" val="14557440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4" descr="En bild som visar inomhus, vit, sitter, rum&#10;&#10;Beskrivning genererad med mycket hög exakthet">
            <a:extLst>
              <a:ext uri="{FF2B5EF4-FFF2-40B4-BE49-F238E27FC236}">
                <a16:creationId xmlns:a16="http://schemas.microsoft.com/office/drawing/2014/main" id="{D1F6CB30-1A26-4345-8FCC-1E1493AA4D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604514" y="286829"/>
            <a:ext cx="6725727" cy="6154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58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10546"/>
          </a:xfrm>
        </p:spPr>
        <p:txBody>
          <a:bodyPr>
            <a:normAutofit fontScale="90000"/>
          </a:bodyPr>
          <a:lstStyle/>
          <a:p>
            <a:br>
              <a:rPr lang="sv-SE" b="1" dirty="0"/>
            </a:br>
            <a:r>
              <a:rPr lang="sv-SE" b="1" dirty="0"/>
              <a:t>INFORMATION</a:t>
            </a:r>
            <a:br>
              <a:rPr lang="sv-SE" dirty="0"/>
            </a:br>
            <a:r>
              <a:rPr lang="sv-SE" dirty="0"/>
              <a:t>på hemsidan</a:t>
            </a:r>
            <a:r>
              <a:rPr lang="sv-SE" dirty="0">
                <a:hlinkClick r:id="rId2"/>
              </a:rPr>
              <a:t> </a:t>
            </a:r>
            <a:br>
              <a:rPr lang="sv-SE" dirty="0">
                <a:hlinkClick r:id="rId2"/>
              </a:rPr>
            </a:br>
            <a:r>
              <a:rPr lang="sv-SE" dirty="0">
                <a:hlinkClick r:id="rId3"/>
              </a:rPr>
              <a:t>http://www.gavstaskola.uppsala.se/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samt </a:t>
            </a:r>
            <a:br>
              <a:rPr lang="sv-SE" dirty="0"/>
            </a:br>
            <a:r>
              <a:rPr lang="sv-SE" dirty="0"/>
              <a:t>i veckobrev från respektive lärare</a:t>
            </a:r>
            <a:br>
              <a:rPr lang="sv-SE" dirty="0"/>
            </a:br>
            <a:r>
              <a:rPr lang="sv-SE" dirty="0"/>
              <a:t>och från fritidshemmet</a:t>
            </a:r>
            <a:br>
              <a:rPr lang="sv-SE" dirty="0"/>
            </a:br>
            <a:br>
              <a:rPr lang="sv-SE" dirty="0"/>
            </a:br>
            <a:r>
              <a:rPr lang="sv-SE" dirty="0"/>
              <a:t>UNIKUM 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97259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74642"/>
          </a:xfrm>
        </p:spPr>
        <p:txBody>
          <a:bodyPr>
            <a:normAutofit/>
          </a:bodyPr>
          <a:lstStyle/>
          <a:p>
            <a:r>
              <a:rPr lang="sv-SE" sz="5300" b="1" dirty="0"/>
              <a:t>Förskoleklassen </a:t>
            </a:r>
            <a:br>
              <a:rPr lang="sv-SE" sz="5400" dirty="0"/>
            </a:br>
            <a:r>
              <a:rPr lang="sv-SE" sz="5400" dirty="0"/>
              <a:t>Samma styrdokument som grundskolan, LGR11</a:t>
            </a:r>
            <a:br>
              <a:rPr lang="sv-SE" sz="5400" dirty="0"/>
            </a:br>
            <a:r>
              <a:rPr lang="sv-SE" sz="5400" dirty="0"/>
              <a:t>Ledighetsansökningar</a:t>
            </a:r>
            <a:br>
              <a:rPr lang="sv-SE" sz="5400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1383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42594"/>
          </a:xfrm>
        </p:spPr>
        <p:txBody>
          <a:bodyPr>
            <a:normAutofit fontScale="90000"/>
          </a:bodyPr>
          <a:lstStyle/>
          <a:p>
            <a:r>
              <a:rPr lang="sv-SE" b="1" dirty="0"/>
              <a:t>Vi arbetar främst med:</a:t>
            </a:r>
            <a:br>
              <a:rPr lang="sv-SE" b="1" dirty="0"/>
            </a:br>
            <a:r>
              <a:rPr lang="sv-SE" dirty="0"/>
              <a:t> att stärka de sociala förmågorna</a:t>
            </a:r>
            <a:br>
              <a:rPr lang="sv-SE" dirty="0"/>
            </a:br>
            <a:br>
              <a:rPr lang="sv-SE" dirty="0"/>
            </a:br>
            <a:r>
              <a:rPr lang="sv-SE" dirty="0"/>
              <a:t> läs- och skrivförberedande arbete med hjälp av </a:t>
            </a:r>
            <a:r>
              <a:rPr lang="sv-SE" dirty="0" err="1"/>
              <a:t>Bornholmsmodellen</a:t>
            </a:r>
            <a:br>
              <a:rPr lang="sv-SE" dirty="0"/>
            </a:br>
            <a:r>
              <a:rPr lang="sv-SE" u="sng" dirty="0">
                <a:hlinkClick r:id="rId2"/>
              </a:rPr>
              <a:t>https://www.kodknackarna.se/hitta-spraket</a:t>
            </a:r>
            <a:r>
              <a:rPr lang="sv-SE" dirty="0"/>
              <a:t>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 matematikförberedande arbete</a:t>
            </a: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0516317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B45A142-4255-493C-8284-5D566C121B1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252663" y="321177"/>
            <a:ext cx="3249230" cy="6179552"/>
          </a:xfrm>
          <a:prstGeom prst="rect">
            <a:avLst/>
          </a:prstGeom>
          <a:solidFill>
            <a:srgbClr val="404040">
              <a:alpha val="89804"/>
            </a:srgbClr>
          </a:solidFill>
          <a:ln w="127000" cap="sq" cmpd="thinThick">
            <a:solidFill>
              <a:srgbClr val="595959">
                <a:alpha val="8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05677" y="914400"/>
            <a:ext cx="2743200" cy="2887579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3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IBIS</a:t>
            </a:r>
            <a:br>
              <a:rPr lang="en-US" sz="23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3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Inkluderande beteendestöd i skolan</a:t>
            </a:r>
            <a:br>
              <a:rPr lang="en-US" sz="23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br>
              <a:rPr lang="en-US" sz="23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r>
              <a:rPr lang="en-US" sz="23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Fokus på trygghet, struktur och lärande</a:t>
            </a:r>
            <a:br>
              <a:rPr lang="en-US" sz="23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</a:br>
            <a:endParaRPr lang="en-US" sz="2300" b="1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8FB9660-F42F-4313-BBC4-47C007FE48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3344" y="3910267"/>
            <a:ext cx="1940093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33.jpg">
            <a:extLst>
              <a:ext uri="{FF2B5EF4-FFF2-40B4-BE49-F238E27FC236}">
                <a16:creationId xmlns:a16="http://schemas.microsoft.com/office/drawing/2014/main" id="{36964FD5-E429-E842-BB92-66A92C3D2C3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65366" y="1503771"/>
            <a:ext cx="4915159" cy="385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9733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98578"/>
          </a:xfrm>
        </p:spPr>
        <p:txBody>
          <a:bodyPr>
            <a:normAutofit/>
          </a:bodyPr>
          <a:lstStyle/>
          <a:p>
            <a:r>
              <a:rPr lang="sv-SE" dirty="0"/>
              <a:t>Personalen arbetar i arbetslag</a:t>
            </a:r>
            <a:br>
              <a:rPr lang="sv-SE" dirty="0"/>
            </a:br>
            <a:br>
              <a:rPr lang="sv-SE" dirty="0"/>
            </a:br>
            <a:r>
              <a:rPr lang="sv-SE" dirty="0"/>
              <a:t>Alla barn är allas barn på skolan och eleven står i centrum.</a:t>
            </a:r>
            <a:br>
              <a:rPr lang="sv-SE" dirty="0"/>
            </a:br>
            <a:endParaRPr lang="sv-SE" dirty="0"/>
          </a:p>
        </p:txBody>
      </p:sp>
      <p:pic>
        <p:nvPicPr>
          <p:cNvPr id="5123" name="Picture 3" descr="C:\Users\caroline.sedin\AppData\Local\Microsoft\Windows\Temporary Internet Files\Content.IE5\DGEHZFHU\0511-1101-0118-1935_Stick_Figures_of_Preschool_Kids_Playing_clipart_imag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750752"/>
            <a:ext cx="2952328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262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692697"/>
            <a:ext cx="7772400" cy="3714204"/>
          </a:xfrm>
        </p:spPr>
        <p:txBody>
          <a:bodyPr>
            <a:normAutofit/>
          </a:bodyPr>
          <a:lstStyle/>
          <a:p>
            <a:pPr algn="ctr"/>
            <a:r>
              <a:rPr lang="sv-SE" sz="4800" b="1" dirty="0"/>
              <a:t>Skolfotografering </a:t>
            </a:r>
          </a:p>
          <a:p>
            <a:r>
              <a:rPr lang="sv-SE" sz="3500" dirty="0"/>
              <a:t>enligt schema som ni får vid skolstart</a:t>
            </a:r>
          </a:p>
          <a:p>
            <a:pPr algn="ctr"/>
            <a:endParaRPr lang="sv-SE" sz="3500" dirty="0"/>
          </a:p>
          <a:p>
            <a:endParaRPr lang="sv-SE" dirty="0"/>
          </a:p>
        </p:txBody>
      </p:sp>
      <p:pic>
        <p:nvPicPr>
          <p:cNvPr id="4098" name="Picture 2" descr="C:\Users\caroline.sedin\AppData\Local\Microsoft\Windows\Temporary Internet Files\Content.IE5\XYQPDAWR\silhouette-woman-photographer-2113407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429000"/>
            <a:ext cx="2201009" cy="2949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9934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sv-SE" b="1" dirty="0"/>
              <a:t>Skolsköterska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information om skolhälsovårdens arbete. Blankett ”Hälsouppgift” </a:t>
            </a:r>
            <a:br>
              <a:rPr lang="sv-SE" dirty="0"/>
            </a:br>
            <a:r>
              <a:rPr lang="sv-SE" dirty="0"/>
              <a:t>Kontakt med skolsköterska via mail </a:t>
            </a:r>
            <a:r>
              <a:rPr lang="sv-SE" u="sng" dirty="0"/>
              <a:t>susanne.nilsson3</a:t>
            </a:r>
            <a:r>
              <a:rPr lang="sv-SE" u="sng" dirty="0">
                <a:hlinkClick r:id="rId2"/>
              </a:rPr>
              <a:t>@uppsala.se</a:t>
            </a:r>
            <a:r>
              <a:rPr lang="sv-SE" dirty="0"/>
              <a:t> </a:t>
            </a:r>
            <a:br>
              <a:rPr lang="sv-SE" dirty="0"/>
            </a:br>
            <a:r>
              <a:rPr lang="sv-SE" dirty="0"/>
              <a:t>eller telefon 018 -727 74 80</a:t>
            </a:r>
            <a:br>
              <a:rPr lang="sv-SE" dirty="0"/>
            </a:br>
            <a:br>
              <a:rPr lang="sv-SE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003320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50706"/>
          </a:xfrm>
        </p:spPr>
        <p:txBody>
          <a:bodyPr>
            <a:normAutofit/>
          </a:bodyPr>
          <a:lstStyle/>
          <a:p>
            <a:r>
              <a:rPr lang="sv-SE" b="1" dirty="0"/>
              <a:t>Fritidshemmet</a:t>
            </a:r>
            <a:br>
              <a:rPr lang="sv-SE" b="1" dirty="0"/>
            </a:br>
            <a:r>
              <a:rPr lang="sv-SE" dirty="0"/>
              <a:t>Samverkan skola och fritids</a:t>
            </a:r>
            <a:br>
              <a:rPr lang="sv-SE" dirty="0"/>
            </a:br>
            <a:r>
              <a:rPr lang="sv-SE" dirty="0"/>
              <a:t>Stärka den pedagogiska verksamheten</a:t>
            </a:r>
            <a:br>
              <a:rPr lang="sv-SE" dirty="0"/>
            </a:br>
            <a:r>
              <a:rPr lang="sv-SE" dirty="0"/>
              <a:t>Styrdokument</a:t>
            </a:r>
            <a:br>
              <a:rPr lang="sv-SE" dirty="0"/>
            </a:br>
            <a:r>
              <a:rPr lang="sv-SE" dirty="0"/>
              <a:t>Allmänna råd</a:t>
            </a:r>
            <a:br>
              <a:rPr lang="sv-SE" dirty="0"/>
            </a:br>
            <a:endParaRPr lang="sv-SE" dirty="0"/>
          </a:p>
        </p:txBody>
      </p:sp>
      <p:pic>
        <p:nvPicPr>
          <p:cNvPr id="4" name="Picture 3" descr="C:\Users\caroline.sedin\AppData\Local\Microsoft\Windows\Temporary Internet Files\Content.IE5\C17LK094\barn-1440x81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301208"/>
            <a:ext cx="3302496" cy="1515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7840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378</Words>
  <Application>Microsoft Office PowerPoint</Application>
  <PresentationFormat>Bildspel på skärmen (4:3)</PresentationFormat>
  <Paragraphs>19</Paragraphs>
  <Slides>16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Office-tema</vt:lpstr>
      <vt:lpstr> http://www.gavstaskola.uppsala.se/ </vt:lpstr>
      <vt:lpstr> INFORMATION på hemsidan  http://www.gavstaskola.uppsala.se/  samt  i veckobrev från respektive lärare och från fritidshemmet  UNIKUM  </vt:lpstr>
      <vt:lpstr>Förskoleklassen  Samma styrdokument som grundskolan, LGR11 Ledighetsansökningar </vt:lpstr>
      <vt:lpstr>Vi arbetar främst med:  att stärka de sociala förmågorna   läs- och skrivförberedande arbete med hjälp av Bornholmsmodellen https://www.kodknackarna.se/hitta-spraket    matematikförberedande arbete </vt:lpstr>
      <vt:lpstr>IBIS Inkluderande beteendestöd i skolan  Fokus på trygghet, struktur och lärande </vt:lpstr>
      <vt:lpstr>Personalen arbetar i arbetslag  Alla barn är allas barn på skolan och eleven står i centrum. </vt:lpstr>
      <vt:lpstr>PowerPoint-presentation</vt:lpstr>
      <vt:lpstr>Skolsköterska  information om skolhälsovårdens arbete. Blankett ”Hälsouppgift”  Kontakt med skolsköterska via mail susanne.nilsson3@uppsala.se  eller telefon 018 -727 74 80  </vt:lpstr>
      <vt:lpstr>Fritidshemmet Samverkan skola och fritids Stärka den pedagogiska verksamheten Styrdokument Allmänna råd </vt:lpstr>
      <vt:lpstr>Fritidsverksamhet från 1/8  Meddela schema för barnets vistelsetider    Vi behöver inom kort få bifogad blankett ifylld om vilka tider era barn kommer att vistas på fritidshemmet veckorna innan skolstart.  </vt:lpstr>
      <vt:lpstr>Kontaktuppgifter och information om eventuella allergier mm. Lämnas tillsammans med blanketten om fritids.  Besöksdagar i augusti – möjlighet till korta informationssamtal </vt:lpstr>
      <vt:lpstr>Modersmålsundervisning    ansökan görs vid skolvalet i e-barn och ungdom</vt:lpstr>
      <vt:lpstr>Skolskjuts   antagning.skolskjuts@uppsala.se   Hanteras av antagningsenheten   </vt:lpstr>
      <vt:lpstr>Om ni har frågor om skolans verksamhet eller ert barns utveckling vänd er i första hand till ansvarig lärare och resurs.   Ni är alltid välkomna med frågor till oss rektorer om ni har frågor som ni inte känner att ni fått svar på     </vt:lpstr>
      <vt:lpstr> Birgitta Renöfält Biträdande rektor Gåvsta skola  birgitta.renöfält@uppsala.se   Hans Kvick Rektor Gåvsta skola hans.kvick@uppsala.se    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http://www.gavstaskola.uppsala.se/</dc:title>
  <dc:creator>Kvick Hans</dc:creator>
  <cp:lastModifiedBy>Westerlund Camilla</cp:lastModifiedBy>
  <cp:revision>20</cp:revision>
  <dcterms:created xsi:type="dcterms:W3CDTF">2019-05-13T08:22:54Z</dcterms:created>
  <dcterms:modified xsi:type="dcterms:W3CDTF">2021-05-24T06:49:16Z</dcterms:modified>
</cp:coreProperties>
</file>